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258" r:id="rId3"/>
    <p:sldId id="259" r:id="rId4"/>
    <p:sldId id="264" r:id="rId5"/>
    <p:sldId id="273" r:id="rId6"/>
    <p:sldId id="260" r:id="rId7"/>
    <p:sldId id="261" r:id="rId8"/>
    <p:sldId id="262" r:id="rId9"/>
    <p:sldId id="263" r:id="rId10"/>
    <p:sldId id="265" r:id="rId11"/>
    <p:sldId id="269" r:id="rId12"/>
    <p:sldId id="274" r:id="rId13"/>
    <p:sldId id="268" r:id="rId14"/>
    <p:sldId id="270" r:id="rId15"/>
    <p:sldId id="285" r:id="rId16"/>
    <p:sldId id="267" r:id="rId17"/>
    <p:sldId id="275" r:id="rId18"/>
    <p:sldId id="276" r:id="rId19"/>
    <p:sldId id="286" r:id="rId20"/>
    <p:sldId id="287" r:id="rId21"/>
    <p:sldId id="288" r:id="rId22"/>
    <p:sldId id="290" r:id="rId23"/>
    <p:sldId id="289" r:id="rId24"/>
    <p:sldId id="296" r:id="rId25"/>
    <p:sldId id="277" r:id="rId26"/>
    <p:sldId id="291" r:id="rId27"/>
    <p:sldId id="278" r:id="rId28"/>
    <p:sldId id="297" r:id="rId29"/>
    <p:sldId id="298" r:id="rId30"/>
    <p:sldId id="299" r:id="rId31"/>
    <p:sldId id="279" r:id="rId32"/>
    <p:sldId id="300" r:id="rId33"/>
    <p:sldId id="301" r:id="rId34"/>
    <p:sldId id="302" r:id="rId35"/>
    <p:sldId id="303" r:id="rId36"/>
    <p:sldId id="306" r:id="rId37"/>
    <p:sldId id="307" r:id="rId38"/>
    <p:sldId id="308" r:id="rId39"/>
    <p:sldId id="309" r:id="rId40"/>
    <p:sldId id="310" r:id="rId41"/>
    <p:sldId id="311" r:id="rId42"/>
    <p:sldId id="313" r:id="rId43"/>
    <p:sldId id="314" r:id="rId44"/>
    <p:sldId id="315" r:id="rId45"/>
    <p:sldId id="316" r:id="rId46"/>
    <p:sldId id="317" r:id="rId47"/>
    <p:sldId id="318" r:id="rId48"/>
    <p:sldId id="389" r:id="rId49"/>
    <p:sldId id="312" r:id="rId50"/>
    <p:sldId id="304" r:id="rId51"/>
    <p:sldId id="319" r:id="rId52"/>
    <p:sldId id="320" r:id="rId53"/>
    <p:sldId id="321" r:id="rId54"/>
    <p:sldId id="322" r:id="rId55"/>
    <p:sldId id="323" r:id="rId56"/>
    <p:sldId id="324" r:id="rId57"/>
    <p:sldId id="325" r:id="rId58"/>
    <p:sldId id="326" r:id="rId59"/>
    <p:sldId id="327" r:id="rId60"/>
    <p:sldId id="330" r:id="rId61"/>
    <p:sldId id="329" r:id="rId62"/>
    <p:sldId id="328" r:id="rId63"/>
    <p:sldId id="305" r:id="rId64"/>
    <p:sldId id="280" r:id="rId65"/>
    <p:sldId id="284" r:id="rId66"/>
    <p:sldId id="271" r:id="rId67"/>
    <p:sldId id="331" r:id="rId68"/>
    <p:sldId id="272" r:id="rId69"/>
    <p:sldId id="332" r:id="rId70"/>
    <p:sldId id="266" r:id="rId71"/>
    <p:sldId id="333" r:id="rId72"/>
    <p:sldId id="345" r:id="rId73"/>
    <p:sldId id="356" r:id="rId74"/>
    <p:sldId id="361" r:id="rId75"/>
    <p:sldId id="363" r:id="rId76"/>
    <p:sldId id="367" r:id="rId77"/>
    <p:sldId id="368" r:id="rId78"/>
    <p:sldId id="371" r:id="rId79"/>
    <p:sldId id="364" r:id="rId80"/>
    <p:sldId id="365" r:id="rId81"/>
    <p:sldId id="362" r:id="rId82"/>
    <p:sldId id="366" r:id="rId83"/>
    <p:sldId id="358" r:id="rId84"/>
    <p:sldId id="372" r:id="rId85"/>
    <p:sldId id="387" r:id="rId86"/>
    <p:sldId id="388" r:id="rId87"/>
    <p:sldId id="375" r:id="rId88"/>
    <p:sldId id="380" r:id="rId89"/>
    <p:sldId id="381" r:id="rId90"/>
    <p:sldId id="373" r:id="rId91"/>
    <p:sldId id="374" r:id="rId92"/>
    <p:sldId id="376" r:id="rId93"/>
    <p:sldId id="377" r:id="rId94"/>
    <p:sldId id="382" r:id="rId95"/>
    <p:sldId id="386" r:id="rId96"/>
    <p:sldId id="383" r:id="rId97"/>
    <p:sldId id="334" r:id="rId98"/>
    <p:sldId id="342" r:id="rId99"/>
    <p:sldId id="343" r:id="rId100"/>
    <p:sldId id="344" r:id="rId101"/>
    <p:sldId id="360" r:id="rId102"/>
    <p:sldId id="347" r:id="rId103"/>
    <p:sldId id="349" r:id="rId104"/>
    <p:sldId id="348" r:id="rId105"/>
    <p:sldId id="346" r:id="rId106"/>
    <p:sldId id="350" r:id="rId107"/>
    <p:sldId id="351" r:id="rId108"/>
    <p:sldId id="352" r:id="rId109"/>
    <p:sldId id="353" r:id="rId110"/>
    <p:sldId id="354" r:id="rId111"/>
    <p:sldId id="355" r:id="rId112"/>
    <p:sldId id="336" r:id="rId113"/>
    <p:sldId id="337" r:id="rId114"/>
    <p:sldId id="338" r:id="rId115"/>
    <p:sldId id="339" r:id="rId116"/>
    <p:sldId id="340" r:id="rId117"/>
    <p:sldId id="341" r:id="rId118"/>
    <p:sldId id="335" r:id="rId119"/>
    <p:sldId id="281" r:id="rId120"/>
    <p:sldId id="282" r:id="rId121"/>
    <p:sldId id="283" r:id="rId122"/>
    <p:sldId id="292" r:id="rId123"/>
    <p:sldId id="293" r:id="rId124"/>
    <p:sldId id="294" r:id="rId125"/>
    <p:sldId id="295" r:id="rId126"/>
    <p:sldId id="257" r:id="rId1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9CA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1008" y="-7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notesMaster" Target="notesMasters/notesMaster1.xml"/><Relationship Id="rId12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esProps" Target="presProps.xml"/><Relationship Id="rId131" Type="http://schemas.openxmlformats.org/officeDocument/2006/relationships/viewProps" Target="viewProps.xml"/><Relationship Id="rId132" Type="http://schemas.openxmlformats.org/officeDocument/2006/relationships/theme" Target="theme/theme1.xml"/><Relationship Id="rId13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8DD7DB-0A77-0C44-A90D-DA56DD16E7A1}" type="datetimeFigureOut">
              <a:rPr lang="en-US" smtClean="0"/>
              <a:t>5/4/16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88900-DA85-B941-B872-9A32732B8ECF}" type="slidenum">
              <a:rPr lang="en-US" smtClean="0"/>
              <a:t>‹#›</a:t>
            </a:fld>
            <a:endParaRPr lang="en-US"/>
          </a:p>
        </p:txBody>
      </p:sp>
    </p:spTree>
    <p:extLst>
      <p:ext uri="{BB962C8B-B14F-4D97-AF65-F5344CB8AC3E}">
        <p14:creationId xmlns:p14="http://schemas.microsoft.com/office/powerpoint/2010/main" val="4097080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64</a:t>
            </a:fld>
            <a:endParaRPr lang="en-US"/>
          </a:p>
        </p:txBody>
      </p:sp>
    </p:spTree>
    <p:extLst>
      <p:ext uri="{BB962C8B-B14F-4D97-AF65-F5344CB8AC3E}">
        <p14:creationId xmlns:p14="http://schemas.microsoft.com/office/powerpoint/2010/main" val="244534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65</a:t>
            </a:fld>
            <a:endParaRPr lang="en-US"/>
          </a:p>
        </p:txBody>
      </p:sp>
    </p:spTree>
    <p:extLst>
      <p:ext uri="{BB962C8B-B14F-4D97-AF65-F5344CB8AC3E}">
        <p14:creationId xmlns:p14="http://schemas.microsoft.com/office/powerpoint/2010/main" val="3277619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looking for</a:t>
            </a:r>
            <a:r>
              <a:rPr lang="en-US" baseline="0" dirty="0" smtClean="0"/>
              <a:t> an integer that matches a record in the database, so, raw </a:t>
            </a:r>
            <a:r>
              <a:rPr lang="en-US" baseline="0" dirty="0" err="1" smtClean="0"/>
              <a:t>sql</a:t>
            </a:r>
            <a:r>
              <a:rPr lang="en-US" baseline="0" dirty="0" smtClean="0"/>
              <a:t> would cause an error.</a:t>
            </a:r>
            <a:br>
              <a:rPr lang="en-US" baseline="0" dirty="0" smtClean="0"/>
            </a:br>
            <a:r>
              <a:rPr lang="en-US" baseline="0" dirty="0" smtClean="0"/>
              <a:t/>
            </a:r>
            <a:br>
              <a:rPr lang="en-US" baseline="0" dirty="0" smtClean="0"/>
            </a:br>
            <a:r>
              <a:rPr lang="en-US" baseline="0" dirty="0" smtClean="0"/>
              <a:t>However, someone could mess around with the number and still get access to records they shouldn’t have access to.  So make sure you’re checking if the current user should have access to the record.  That’s outside of the scope of this talk though, so I’m going to move right along</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75</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passed in as a hash, AR escapes special characters and treats the entire thing like a string so even if you pass in some SQL it won't execute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78</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 Sanitize User Input - escape the special characters</a:t>
            </a:r>
          </a:p>
          <a:p>
            <a:r>
              <a:rPr lang="en-US" dirty="0" smtClean="0"/>
              <a:t/>
            </a:r>
            <a:br>
              <a:rPr lang="en-US" dirty="0" smtClean="0"/>
            </a:br>
            <a:r>
              <a:rPr lang="en-US" dirty="0" smtClean="0"/>
              <a:t>Magic</a:t>
            </a:r>
            <a:r>
              <a:rPr lang="en-US" baseline="0" dirty="0" smtClean="0"/>
              <a:t> happens in </a:t>
            </a:r>
            <a:r>
              <a:rPr lang="en-US" baseline="0" dirty="0" err="1" smtClean="0"/>
              <a:t>active_record</a:t>
            </a:r>
            <a:r>
              <a:rPr lang="en-US" baseline="0" dirty="0" smtClean="0"/>
              <a:t>/</a:t>
            </a:r>
            <a:r>
              <a:rPr lang="en-US" baseline="0" dirty="0" err="1" smtClean="0"/>
              <a:t>sanitization.rb</a:t>
            </a:r>
            <a:r>
              <a:rPr lang="en-US" baseline="0" dirty="0" smtClean="0"/>
              <a:t> with help from </a:t>
            </a:r>
            <a:r>
              <a:rPr lang="en-US" baseline="0" dirty="0" err="1" smtClean="0"/>
              <a:t>quoting.rb</a:t>
            </a:r>
            <a:r>
              <a:rPr lang="en-US" baseline="0" dirty="0" smtClean="0"/>
              <a:t/>
            </a:r>
            <a:br>
              <a:rPr lang="en-US" baseline="0" dirty="0" smtClean="0"/>
            </a:br>
            <a:r>
              <a:rPr lang="en-US" baseline="0" dirty="0" smtClean="0"/>
              <a:t/>
            </a:r>
            <a:br>
              <a:rPr lang="en-US" baseline="0" dirty="0" smtClean="0"/>
            </a:br>
            <a:r>
              <a:rPr lang="en-US" baseline="0" dirty="0" smtClean="0"/>
              <a:t>Basically it escapes all of the special characters so the query is sent in as nothing more than a simple string.</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85</a:t>
            </a:fld>
            <a:endParaRPr lang="en-US"/>
          </a:p>
        </p:txBody>
      </p:sp>
    </p:spTree>
    <p:extLst>
      <p:ext uri="{BB962C8B-B14F-4D97-AF65-F5344CB8AC3E}">
        <p14:creationId xmlns:p14="http://schemas.microsoft.com/office/powerpoint/2010/main" val="1537137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sql</a:t>
            </a:r>
            <a:r>
              <a:rPr lang="en-US" dirty="0" smtClean="0"/>
              <a:t> statement is sent to the database with placeholders for the question marks.  Database parses the statement and comes up with a query plan that is cached for future use.  A token is sent back to the app representing that query plan.  When the actual values come through, the app sends the query token and the values to the database.  This adds extra security because the database won't veer off the preset path.  Info from the user is treated as simple statements and can't change the type of queries that are being made.</a:t>
            </a:r>
          </a:p>
          <a:p>
            <a:endParaRPr lang="en-US" dirty="0" smtClean="0"/>
          </a:p>
          <a:p>
            <a:r>
              <a:rPr lang="en-US" dirty="0" smtClean="0"/>
              <a:t>some don't support it - so the database adapter determines what to do when you send in a parameterized query.</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86</a:t>
            </a:fld>
            <a:endParaRPr lang="en-US"/>
          </a:p>
        </p:txBody>
      </p:sp>
    </p:spTree>
    <p:extLst>
      <p:ext uri="{BB962C8B-B14F-4D97-AF65-F5344CB8AC3E}">
        <p14:creationId xmlns:p14="http://schemas.microsoft.com/office/powerpoint/2010/main" val="403629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passed in as a hash, AR escapes special characters and treats the entire thing like a string so even if you pass in some SQL it won't execute</a:t>
            </a:r>
            <a:endParaRPr lang="en-US" dirty="0"/>
          </a:p>
        </p:txBody>
      </p:sp>
      <p:sp>
        <p:nvSpPr>
          <p:cNvPr id="4" name="Slide Number Placeholder 3"/>
          <p:cNvSpPr>
            <a:spLocks noGrp="1"/>
          </p:cNvSpPr>
          <p:nvPr>
            <p:ph type="sldNum" sz="quarter" idx="10"/>
          </p:nvPr>
        </p:nvSpPr>
        <p:spPr/>
        <p:txBody>
          <a:bodyPr/>
          <a:lstStyle/>
          <a:p>
            <a:fld id="{3F588900-DA85-B941-B872-9A32732B8ECF}" type="slidenum">
              <a:rPr lang="en-US" smtClean="0"/>
              <a:t>89</a:t>
            </a:fld>
            <a:endParaRPr lang="en-US"/>
          </a:p>
        </p:txBody>
      </p:sp>
    </p:spTree>
    <p:extLst>
      <p:ext uri="{BB962C8B-B14F-4D97-AF65-F5344CB8AC3E}">
        <p14:creationId xmlns:p14="http://schemas.microsoft.com/office/powerpoint/2010/main" val="334693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make videos about code at </a:t>
            </a:r>
            <a:r>
              <a:rPr lang="en-US" baseline="0" dirty="0" err="1" smtClean="0"/>
              <a:t>youtube.com</a:t>
            </a:r>
            <a:r>
              <a:rPr lang="en-US" baseline="0" dirty="0" smtClean="0"/>
              <a:t>/</a:t>
            </a:r>
            <a:r>
              <a:rPr lang="en-US" baseline="0" dirty="0" err="1" smtClean="0"/>
              <a:t>compchomp</a:t>
            </a:r>
            <a:r>
              <a:rPr lang="en-US" baseline="0" dirty="0" smtClean="0"/>
              <a:t> – if you like code and videos, I’d love to have you check them out.</a:t>
            </a:r>
            <a:br>
              <a:rPr lang="en-US" baseline="0" dirty="0" smtClean="0"/>
            </a:br>
            <a:endParaRPr lang="en-US" baseline="0" dirty="0" smtClean="0"/>
          </a:p>
          <a:p>
            <a:endParaRPr lang="en-US" baseline="0" dirty="0" smtClean="0"/>
          </a:p>
          <a:p>
            <a:r>
              <a:rPr lang="en-US" baseline="0" dirty="0" smtClean="0"/>
              <a:t>I’d also love to continue the conversation - I’m on Twitter @</a:t>
            </a:r>
            <a:r>
              <a:rPr lang="en-US" baseline="0" dirty="0" err="1" smtClean="0"/>
              <a:t>JessRudder</a:t>
            </a:r>
            <a:endParaRPr lang="en-US" baseline="0" dirty="0" smtClean="0"/>
          </a:p>
          <a:p>
            <a:endParaRPr lang="en-US" baseline="0" dirty="0" smtClean="0"/>
          </a:p>
          <a:p>
            <a:r>
              <a:rPr lang="en-US" baseline="0" dirty="0" smtClean="0"/>
              <a:t>And, I’ve “borrowed” the company credit card and we’ll be having drinks in the Hotel lounge before dinner.  Come talk diversity and help me spend some of that NY tech money.</a:t>
            </a:r>
          </a:p>
          <a:p>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F9160004-A695-B643-9A25-3FAD5EA89161}" type="slidenum">
              <a:rPr lang="en-US" smtClean="0"/>
              <a:t>126</a:t>
            </a:fld>
            <a:endParaRPr lang="en-US"/>
          </a:p>
        </p:txBody>
      </p:sp>
    </p:spTree>
    <p:extLst>
      <p:ext uri="{BB962C8B-B14F-4D97-AF65-F5344CB8AC3E}">
        <p14:creationId xmlns:p14="http://schemas.microsoft.com/office/powerpoint/2010/main" val="383927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45951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991198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21520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79115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BAC8F7-BD32-474E-B28A-204183C77CB1}" type="datetimeFigureOut">
              <a:rPr lang="en-US" smtClean="0"/>
              <a:t>5/4/16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27154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997637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BAC8F7-BD32-474E-B28A-204183C77CB1}" type="datetimeFigureOut">
              <a:rPr lang="en-US" smtClean="0"/>
              <a:t>5/4/16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31031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BAC8F7-BD32-474E-B28A-204183C77CB1}" type="datetimeFigureOut">
              <a:rPr lang="en-US" smtClean="0"/>
              <a:t>5/4/16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284010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AC8F7-BD32-474E-B28A-204183C77CB1}" type="datetimeFigureOut">
              <a:rPr lang="en-US" smtClean="0"/>
              <a:t>5/4/16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58645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372711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BAC8F7-BD32-474E-B28A-204183C77CB1}" type="datetimeFigureOut">
              <a:rPr lang="en-US" smtClean="0"/>
              <a:t>5/4/16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A3030-C119-F641-8258-E4CC103D514D}" type="slidenum">
              <a:rPr lang="en-US" smtClean="0"/>
              <a:t>‹#›</a:t>
            </a:fld>
            <a:endParaRPr lang="en-US"/>
          </a:p>
        </p:txBody>
      </p:sp>
    </p:spTree>
    <p:extLst>
      <p:ext uri="{BB962C8B-B14F-4D97-AF65-F5344CB8AC3E}">
        <p14:creationId xmlns:p14="http://schemas.microsoft.com/office/powerpoint/2010/main" val="18643712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7BAC8F7-BD32-474E-B28A-204183C77CB1}" type="datetimeFigureOut">
              <a:rPr lang="en-US" smtClean="0"/>
              <a:t>5/4/16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F8A3030-C119-F641-8258-E4CC103D514D}" type="slidenum">
              <a:rPr lang="en-US" smtClean="0"/>
              <a:t>‹#›</a:t>
            </a:fld>
            <a:endParaRPr lang="en-US"/>
          </a:p>
        </p:txBody>
      </p:sp>
    </p:spTree>
    <p:extLst>
      <p:ext uri="{BB962C8B-B14F-4D97-AF65-F5344CB8AC3E}">
        <p14:creationId xmlns:p14="http://schemas.microsoft.com/office/powerpoint/2010/main" val="3540370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84077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disast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cur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ffee-c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1997054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gic-pr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plicated-da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curs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g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579997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b-develop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97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8807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3922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37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etch-c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373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373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2931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293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293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ourc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3382931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e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975576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inje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hack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455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ffee-c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89156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sonal-inf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artbl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ld-to-vo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usie-int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hr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oog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aci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inforest-pup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608172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qu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tch-reques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94830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mploye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3570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ine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20641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i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20641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i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2064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th-cas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7357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ed-do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do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dy-charac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ql-sel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d-sq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dele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taurant-tab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62269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estaurant-tab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sie-tri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was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on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28962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tun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Box 4"/>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66305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tun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2" descr="fortun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6300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uble-espress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683676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tech-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531419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21167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e-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cker-harv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asy-to-autom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en-pw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772209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ree-year-ol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72209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r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135262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atiron-ru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73415111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verse-gro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1087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ar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l-whe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whe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224553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luraliz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tle-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40655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ll-it-inj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ll-it-inject-im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655270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filled-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917521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nd_by-filled-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9175213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9265724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ere-ba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8141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564550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283887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ere-bad-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65527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by-saf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nitiz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739514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lanned-rou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850059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yth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ytho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818703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inj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06491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iple-latt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8014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2440655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916916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1399926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813477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148390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es-inj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3387645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ving-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414839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uby-pat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0563922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ll-reque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ed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Box 2"/>
          <p:cNvSpPr txBox="1"/>
          <p:nvPr/>
        </p:nvSpPr>
        <p:spPr>
          <a:xfrm>
            <a:off x="135718" y="4788711"/>
            <a:ext cx="9008282" cy="307777"/>
          </a:xfrm>
          <a:prstGeom prst="rect">
            <a:avLst/>
          </a:prstGeom>
          <a:noFill/>
        </p:spPr>
        <p:txBody>
          <a:bodyPr wrap="square" rtlCol="0">
            <a:spAutoFit/>
          </a:bodyPr>
          <a:lstStyle/>
          <a:p>
            <a:r>
              <a:rPr lang="en-US" sz="1400" dirty="0" smtClean="0">
                <a:solidFill>
                  <a:srgbClr val="979CAB"/>
                </a:solidFill>
              </a:rPr>
              <a:t> @</a:t>
            </a:r>
            <a:r>
              <a:rPr lang="en-US" sz="1400" dirty="0" err="1" smtClean="0">
                <a:solidFill>
                  <a:srgbClr val="979CAB"/>
                </a:solidFill>
              </a:rPr>
              <a:t>jessrudder</a:t>
            </a:r>
            <a:r>
              <a:rPr lang="en-US" sz="1400" dirty="0" smtClean="0">
                <a:solidFill>
                  <a:srgbClr val="979CAB"/>
                </a:solidFill>
              </a:rPr>
              <a:t>                                                                                                                                              </a:t>
            </a:r>
            <a:r>
              <a:rPr lang="en-US" sz="1400" dirty="0" err="1" smtClean="0">
                <a:solidFill>
                  <a:srgbClr val="979CAB"/>
                </a:solidFill>
              </a:rPr>
              <a:t>youtube.com</a:t>
            </a:r>
            <a:r>
              <a:rPr lang="en-US" sz="1400" dirty="0" smtClean="0">
                <a:solidFill>
                  <a:srgbClr val="979CAB"/>
                </a:solidFill>
              </a:rPr>
              <a:t>/</a:t>
            </a:r>
            <a:r>
              <a:rPr lang="en-US" sz="1400" dirty="0" err="1" smtClean="0">
                <a:solidFill>
                  <a:srgbClr val="979CAB"/>
                </a:solidFill>
              </a:rPr>
              <a:t>compchomp</a:t>
            </a:r>
            <a:endParaRPr lang="en-US" sz="1400" dirty="0">
              <a:solidFill>
                <a:srgbClr val="979CAB"/>
              </a:solidFill>
            </a:endParaRPr>
          </a:p>
        </p:txBody>
      </p:sp>
    </p:spTree>
    <p:extLst>
      <p:ext uri="{BB962C8B-B14F-4D97-AF65-F5344CB8AC3E}">
        <p14:creationId xmlns:p14="http://schemas.microsoft.com/office/powerpoint/2010/main" val="3667944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2516</TotalTime>
  <Words>830</Words>
  <Application>Microsoft Macintosh PowerPoint</Application>
  <PresentationFormat>On-screen Show (16:9)</PresentationFormat>
  <Paragraphs>120</Paragraphs>
  <Slides>126</Slides>
  <Notes>8</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Flatiron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Rudder</dc:creator>
  <cp:lastModifiedBy>Jessica Rudder</cp:lastModifiedBy>
  <cp:revision>72</cp:revision>
  <dcterms:created xsi:type="dcterms:W3CDTF">2016-05-04T14:31:41Z</dcterms:created>
  <dcterms:modified xsi:type="dcterms:W3CDTF">2016-05-06T08:28:32Z</dcterms:modified>
</cp:coreProperties>
</file>